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341" r:id="rId2"/>
    <p:sldId id="513" r:id="rId3"/>
    <p:sldId id="514" r:id="rId4"/>
    <p:sldId id="515" r:id="rId5"/>
    <p:sldId id="516" r:id="rId6"/>
    <p:sldId id="517" r:id="rId7"/>
    <p:sldId id="518" r:id="rId8"/>
    <p:sldId id="519" r:id="rId9"/>
    <p:sldId id="520" r:id="rId10"/>
    <p:sldId id="521" r:id="rId11"/>
    <p:sldId id="559" r:id="rId12"/>
    <p:sldId id="563" r:id="rId13"/>
    <p:sldId id="564" r:id="rId14"/>
    <p:sldId id="565" r:id="rId15"/>
    <p:sldId id="566" r:id="rId16"/>
    <p:sldId id="569" r:id="rId17"/>
    <p:sldId id="570" r:id="rId18"/>
    <p:sldId id="571" r:id="rId19"/>
    <p:sldId id="567" r:id="rId20"/>
    <p:sldId id="568" r:id="rId21"/>
    <p:sldId id="560" r:id="rId22"/>
    <p:sldId id="522" r:id="rId23"/>
    <p:sldId id="523" r:id="rId24"/>
    <p:sldId id="525" r:id="rId25"/>
    <p:sldId id="562" r:id="rId26"/>
    <p:sldId id="540" r:id="rId27"/>
    <p:sldId id="541" r:id="rId28"/>
    <p:sldId id="542" r:id="rId29"/>
    <p:sldId id="543" r:id="rId30"/>
    <p:sldId id="544" r:id="rId31"/>
    <p:sldId id="545" r:id="rId32"/>
    <p:sldId id="546" r:id="rId33"/>
    <p:sldId id="547" r:id="rId34"/>
    <p:sldId id="548" r:id="rId35"/>
    <p:sldId id="549" r:id="rId36"/>
    <p:sldId id="550" r:id="rId37"/>
    <p:sldId id="553" r:id="rId38"/>
    <p:sldId id="551" r:id="rId39"/>
    <p:sldId id="552" r:id="rId40"/>
    <p:sldId id="526" r:id="rId41"/>
    <p:sldId id="534" r:id="rId42"/>
    <p:sldId id="527" r:id="rId43"/>
    <p:sldId id="561" r:id="rId44"/>
    <p:sldId id="529" r:id="rId45"/>
    <p:sldId id="530" r:id="rId46"/>
    <p:sldId id="533" r:id="rId47"/>
    <p:sldId id="535" r:id="rId48"/>
    <p:sldId id="558" r:id="rId49"/>
    <p:sldId id="554" r:id="rId50"/>
    <p:sldId id="555" r:id="rId51"/>
    <p:sldId id="557" r:id="rId52"/>
    <p:sldId id="537" r:id="rId53"/>
    <p:sldId id="512" r:id="rId54"/>
    <p:sldId id="311" r:id="rId55"/>
    <p:sldId id="313" r:id="rId56"/>
    <p:sldId id="314" r:id="rId57"/>
    <p:sldId id="316" r:id="rId58"/>
    <p:sldId id="573" r:id="rId59"/>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28"/>
    <p:restoredTop sz="94663"/>
  </p:normalViewPr>
  <p:slideViewPr>
    <p:cSldViewPr>
      <p:cViewPr varScale="1">
        <p:scale>
          <a:sx n="117" d="100"/>
          <a:sy n="117" d="100"/>
        </p:scale>
        <p:origin x="880" y="17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11/5/19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11/5/19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25</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40</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42</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45</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aws.amazon.com/consol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cs typeface="Calibri"/>
              </a:rPr>
              <a:t>Kelsy Cotto, Felicia Gomez,</a:t>
            </a:r>
          </a:p>
          <a:p>
            <a:pPr fontAlgn="auto">
              <a:spcAft>
                <a:spcPts val="0"/>
              </a:spcAft>
              <a:defRPr/>
            </a:pPr>
            <a:r>
              <a:rPr lang="en-US" sz="1600" dirty="0">
                <a:latin typeface="Calibri"/>
                <a:cs typeface="Calibri"/>
              </a:rPr>
              <a:t>Obi Griffith, Malachi Griffith, </a:t>
            </a:r>
            <a:r>
              <a:rPr lang="en-US" sz="1600" dirty="0" err="1">
                <a:latin typeface="Calibri"/>
                <a:cs typeface="Calibri"/>
              </a:rPr>
              <a:t>Huiming</a:t>
            </a:r>
            <a:r>
              <a:rPr lang="en-US" sz="1600" dirty="0">
                <a:latin typeface="Calibri"/>
                <a:cs typeface="Calibri"/>
              </a:rPr>
              <a:t> Xia</a:t>
            </a:r>
          </a:p>
          <a:p>
            <a:pPr fontAlgn="auto">
              <a:spcAft>
                <a:spcPts val="0"/>
              </a:spcAft>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cs typeface="Calibri"/>
              </a:rPr>
              <a:t>November 5- 16, 2019</a:t>
            </a: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https://github.com/griffithlab/rnaseq_tutorial/wiki/Intro-to-AWS-Cloud-Computing</a:t>
            </a:r>
          </a:p>
          <a:p>
            <a:pPr marL="0" indent="0" algn="ctr">
              <a:buNone/>
            </a:pPr>
            <a:endParaRPr lang="en-US" dirty="0">
              <a:hlinkClick r:id="rId2"/>
            </a:endParaRPr>
          </a:p>
          <a:p>
            <a:pPr marL="0" indent="0" algn="ctr">
              <a:buNone/>
            </a:pPr>
            <a:r>
              <a:rPr lang="en-US" dirty="0">
                <a:hlinkClick r:id="rId2"/>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to AWS console</a:t>
            </a:r>
            <a:br>
              <a:rPr lang="en-US" dirty="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26" y="1627286"/>
            <a:ext cx="8188548" cy="4670227"/>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627784" y="27809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7596336"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 new Instance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84784"/>
            <a:ext cx="8839200" cy="4189834"/>
          </a:xfrm>
        </p:spPr>
      </p:pic>
      <p:cxnSp>
        <p:nvCxnSpPr>
          <p:cNvPr id="5" name="Straight Arrow Connector 4"/>
          <p:cNvCxnSpPr/>
          <p:nvPr/>
        </p:nvCxnSpPr>
        <p:spPr>
          <a:xfrm flipH="1">
            <a:off x="2915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AMI – Find the CSHL SEQTEC 2019 AMI in the My AMIs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 y="1700808"/>
            <a:ext cx="8839200" cy="3467946"/>
          </a:xfrm>
        </p:spPr>
      </p:pic>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14585"/>
            <a:ext cx="8839200" cy="4495629"/>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868144"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08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"Protect 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218" y="1600200"/>
            <a:ext cx="8663563" cy="4724400"/>
          </a:xfrm>
        </p:spPr>
      </p:pic>
      <p:cxnSp>
        <p:nvCxnSpPr>
          <p:cNvPr id="5" name="Straight Arrow Connector 4"/>
          <p:cNvCxnSpPr/>
          <p:nvPr/>
        </p:nvCxnSpPr>
        <p:spPr>
          <a:xfrm flipV="1">
            <a:off x="3923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236296" y="5987706"/>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33398"/>
            <a:ext cx="8839200" cy="4531906"/>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3851920"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15617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12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details of your instance, note the warnings, then hit Launch</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700808"/>
            <a:ext cx="8839200" cy="4482406"/>
          </a:xfrm>
        </p:spPr>
      </p:pic>
      <p:sp>
        <p:nvSpPr>
          <p:cNvPr id="7" name="Rectangle 6"/>
          <p:cNvSpPr/>
          <p:nvPr/>
        </p:nvSpPr>
        <p:spPr>
          <a:xfrm>
            <a:off x="8316416" y="5852614"/>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419872"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932040" y="558924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45" y="1412776"/>
            <a:ext cx="8622710" cy="4682190"/>
          </a:xfrm>
        </p:spPr>
      </p:pic>
      <p:sp>
        <p:nvSpPr>
          <p:cNvPr id="2" name="Title 1"/>
          <p:cNvSpPr>
            <a:spLocks noGrp="1"/>
          </p:cNvSpPr>
          <p:nvPr>
            <p:ph type="title"/>
          </p:nvPr>
        </p:nvSpPr>
        <p:spPr/>
        <p:txBody>
          <a:bodyPr/>
          <a:lstStyle/>
          <a:p>
            <a:r>
              <a:rPr lang="en-US" dirty="0"/>
              <a:t>Choose an existing key pair: ”cshl</a:t>
            </a:r>
            <a:r>
              <a:rPr lang="en-US"/>
              <a:t>_2019_</a:t>
            </a:r>
            <a:r>
              <a:rPr lang="en-US" dirty="0"/>
              <a:t>student" and then Launch.</a:t>
            </a:r>
          </a:p>
        </p:txBody>
      </p:sp>
      <p:cxnSp>
        <p:nvCxnSpPr>
          <p:cNvPr id="5" name="Straight Arrow Connector 4"/>
          <p:cNvCxnSpPr/>
          <p:nvPr/>
        </p:nvCxnSpPr>
        <p:spPr>
          <a:xfrm flipH="1">
            <a:off x="4716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52120"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Instances to see your new instance spinning up!</a:t>
            </a:r>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88" y="1727873"/>
            <a:ext cx="8839200" cy="3501327"/>
          </a:xfrm>
        </p:spPr>
      </p:pic>
      <p:cxnSp>
        <p:nvCxnSpPr>
          <p:cNvPr id="5" name="Straight Arrow Connector 4"/>
          <p:cNvCxnSpPr/>
          <p:nvPr/>
        </p:nvCxnSpPr>
        <p:spPr>
          <a:xfrm flipH="1">
            <a:off x="2555776"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99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714" y="1600200"/>
            <a:ext cx="8552572" cy="4724400"/>
          </a:xfrm>
        </p:spPr>
      </p:pic>
    </p:spTree>
    <p:extLst>
      <p:ext uri="{BB962C8B-B14F-4D97-AF65-F5344CB8AC3E}">
        <p14:creationId xmlns:p14="http://schemas.microsoft.com/office/powerpoint/2010/main" val="46326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72" y="1602978"/>
            <a:ext cx="9073008" cy="4395959"/>
          </a:xfrm>
          <a:prstGeom prst="rect">
            <a:avLst/>
          </a:prstGeom>
        </p:spPr>
      </p:pic>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1691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9796" y="1512912"/>
            <a:ext cx="5844408" cy="4724400"/>
          </a:xfrm>
        </p:spPr>
      </p:pic>
      <p:sp>
        <p:nvSpPr>
          <p:cNvPr id="2" name="TextBox 1"/>
          <p:cNvSpPr txBox="1"/>
          <p:nvPr/>
        </p:nvSpPr>
        <p:spPr>
          <a:xfrm>
            <a:off x="1547664" y="836712"/>
            <a:ext cx="3951723" cy="461665"/>
          </a:xfrm>
          <a:prstGeom prst="rect">
            <a:avLst/>
          </a:prstGeom>
          <a:noFill/>
        </p:spPr>
        <p:txBody>
          <a:bodyPr wrap="none" rtlCol="0">
            <a:spAutoFit/>
          </a:bodyPr>
          <a:lstStyle/>
          <a:p>
            <a:r>
              <a:rPr lang="en-US" dirty="0"/>
              <a:t>cat cshl_2018_student.pem</a:t>
            </a:r>
          </a:p>
        </p:txBody>
      </p:sp>
    </p:spTree>
    <p:extLst>
      <p:ext uri="{BB962C8B-B14F-4D97-AF65-F5344CB8AC3E}">
        <p14:creationId xmlns:p14="http://schemas.microsoft.com/office/powerpoint/2010/main" val="3759644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a:t>-</a:t>
            </a:r>
            <a:r>
              <a:rPr lang="en-US" sz="1800" dirty="0" err="1"/>
              <a:t>rw</a:t>
            </a:r>
            <a:r>
              <a:rPr lang="en-US" sz="1800" dirty="0"/>
              <a:t>-r--r--@  1 </a:t>
            </a:r>
            <a:r>
              <a:rPr lang="en-US" sz="1800" dirty="0" err="1"/>
              <a:t>kcotto</a:t>
            </a:r>
            <a:r>
              <a:rPr lang="en-US" sz="1800" dirty="0"/>
              <a:t>  staff  1696 Nov 9 09:19 cshl_2018_student.pem</a:t>
            </a:r>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400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cshl_2018_student.pem</a:t>
            </a:r>
          </a:p>
          <a:p>
            <a:pPr>
              <a:buClrTx/>
              <a:buFontTx/>
              <a:buNone/>
              <a:defRPr/>
            </a:pPr>
            <a:r>
              <a:rPr lang="en-CA" dirty="0" err="1"/>
              <a:t>ssh</a:t>
            </a:r>
            <a:r>
              <a:rPr lang="en-CA" dirty="0"/>
              <a:t> -</a:t>
            </a:r>
            <a:r>
              <a:rPr lang="en-CA" dirty="0" err="1"/>
              <a:t>i</a:t>
            </a:r>
            <a:r>
              <a:rPr lang="en-CA" dirty="0"/>
              <a:t> cshl_2018_student.pem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4619507" y="940087"/>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4599181" y="1094472"/>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6214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1703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1691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dirty="0">
                <a:latin typeface="Calibri" charset="0"/>
                <a:ea typeface="ＭＳ Ｐゴシック" charset="0"/>
              </a:rPr>
              <a:t>Break</a:t>
            </a:r>
          </a:p>
        </p:txBody>
      </p:sp>
    </p:spTree>
    <p:extLst>
      <p:ext uri="{BB962C8B-B14F-4D97-AF65-F5344CB8AC3E}">
        <p14:creationId xmlns:p14="http://schemas.microsoft.com/office/powerpoint/2010/main" val="415926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10492</TotalTime>
  <Words>2617</Words>
  <Application>Microsoft Macintosh PowerPoint</Application>
  <PresentationFormat>On-screen Show (4:3)</PresentationFormat>
  <Paragraphs>266</Paragraphs>
  <Slides>58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Segoe UI</vt: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2019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”cshl_2019_student"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709</cp:revision>
  <cp:lastPrinted>2018-11-09T14:29:24Z</cp:lastPrinted>
  <dcterms:created xsi:type="dcterms:W3CDTF">2011-11-14T19:50:16Z</dcterms:created>
  <dcterms:modified xsi:type="dcterms:W3CDTF">2019-11-05T14:43:06Z</dcterms:modified>
</cp:coreProperties>
</file>